
<file path=[Content_Types].xml><?xml version="1.0" encoding="utf-8"?>
<Types xmlns="http://schemas.openxmlformats.org/package/2006/content-types">
  <Default Extension="fntdata" ContentType="application/x-fontdata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itchFamily="2" charset="77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implementations: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 login for data security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Management of user permissions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Improvement of the 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Development of the graphical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Wine price changes notifications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Adaptability to scale for further demands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674650" y="2673975"/>
          <a:ext cx="1504200" cy="173080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Google Shape;117;p18"/>
          <p:cNvGraphicFramePr/>
          <p:nvPr/>
        </p:nvGraphicFramePr>
        <p:xfrm>
          <a:off x="6694350" y="704638"/>
          <a:ext cx="1429425" cy="3141085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4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harvest_year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wine_image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3003700" y="253175"/>
          <a:ext cx="1568300" cy="344421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price_value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currency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5035700" y="4013875"/>
            <a:ext cx="2643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🔑: Primary key</a:t>
            </a:r>
            <a:br>
              <a:rPr lang="pt-P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🗝️: </a:t>
            </a:r>
            <a:r>
              <a:rPr lang="pt-PT" sz="1200"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08425" y="3355375"/>
            <a:ext cx="733800" cy="1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4602000" y="1317925"/>
            <a:ext cx="2058900" cy="17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355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53A63A5D-8787-BFC6-8D0F-5AB60EA00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500" y="824753"/>
            <a:ext cx="6454589" cy="363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Macintosh PowerPoint</Application>
  <PresentationFormat>Apresentação no Ecrã (16:9)</PresentationFormat>
  <Paragraphs>48</Paragraphs>
  <Slides>7</Slides>
  <Notes>7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Roboto</vt:lpstr>
      <vt:lpstr>Arial</vt:lpstr>
      <vt:lpstr>Montserrat</vt:lpstr>
      <vt:lpstr>Geometric</vt:lpstr>
      <vt:lpstr>Sogrape_Hackathon</vt:lpstr>
      <vt:lpstr>Problem at hands:</vt:lpstr>
      <vt:lpstr>Apresentação do PowerPoint</vt:lpstr>
      <vt:lpstr>Apresentação do PowerPoint</vt:lpstr>
      <vt:lpstr>Web Scraping</vt:lpstr>
      <vt:lpstr>Database</vt:lpstr>
      <vt:lpstr>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1</cp:revision>
  <dcterms:modified xsi:type="dcterms:W3CDTF">2023-10-25T14:55:09Z</dcterms:modified>
</cp:coreProperties>
</file>